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1336000" cy="13258800"/>
  <p:notesSz cx="6858000" cy="9144000"/>
  <p:defaultTextStyle>
    <a:defPPr>
      <a:defRPr lang="en-US"/>
    </a:defPPr>
    <a:lvl1pPr marL="0" algn="l" defTabSz="1660550" rtl="0" eaLnBrk="1" latinLnBrk="0" hangingPunct="1">
      <a:defRPr sz="3269" kern="1200">
        <a:solidFill>
          <a:schemeClr val="tx1"/>
        </a:solidFill>
        <a:latin typeface="+mn-lt"/>
        <a:ea typeface="+mn-ea"/>
        <a:cs typeface="+mn-cs"/>
      </a:defRPr>
    </a:lvl1pPr>
    <a:lvl2pPr marL="830275" algn="l" defTabSz="1660550" rtl="0" eaLnBrk="1" latinLnBrk="0" hangingPunct="1">
      <a:defRPr sz="3269" kern="1200">
        <a:solidFill>
          <a:schemeClr val="tx1"/>
        </a:solidFill>
        <a:latin typeface="+mn-lt"/>
        <a:ea typeface="+mn-ea"/>
        <a:cs typeface="+mn-cs"/>
      </a:defRPr>
    </a:lvl2pPr>
    <a:lvl3pPr marL="1660550" algn="l" defTabSz="1660550" rtl="0" eaLnBrk="1" latinLnBrk="0" hangingPunct="1">
      <a:defRPr sz="3269" kern="1200">
        <a:solidFill>
          <a:schemeClr val="tx1"/>
        </a:solidFill>
        <a:latin typeface="+mn-lt"/>
        <a:ea typeface="+mn-ea"/>
        <a:cs typeface="+mn-cs"/>
      </a:defRPr>
    </a:lvl3pPr>
    <a:lvl4pPr marL="2490826" algn="l" defTabSz="1660550" rtl="0" eaLnBrk="1" latinLnBrk="0" hangingPunct="1">
      <a:defRPr sz="3269" kern="1200">
        <a:solidFill>
          <a:schemeClr val="tx1"/>
        </a:solidFill>
        <a:latin typeface="+mn-lt"/>
        <a:ea typeface="+mn-ea"/>
        <a:cs typeface="+mn-cs"/>
      </a:defRPr>
    </a:lvl4pPr>
    <a:lvl5pPr marL="3321101" algn="l" defTabSz="1660550" rtl="0" eaLnBrk="1" latinLnBrk="0" hangingPunct="1">
      <a:defRPr sz="3269" kern="1200">
        <a:solidFill>
          <a:schemeClr val="tx1"/>
        </a:solidFill>
        <a:latin typeface="+mn-lt"/>
        <a:ea typeface="+mn-ea"/>
        <a:cs typeface="+mn-cs"/>
      </a:defRPr>
    </a:lvl5pPr>
    <a:lvl6pPr marL="4151376" algn="l" defTabSz="1660550" rtl="0" eaLnBrk="1" latinLnBrk="0" hangingPunct="1">
      <a:defRPr sz="3269" kern="1200">
        <a:solidFill>
          <a:schemeClr val="tx1"/>
        </a:solidFill>
        <a:latin typeface="+mn-lt"/>
        <a:ea typeface="+mn-ea"/>
        <a:cs typeface="+mn-cs"/>
      </a:defRPr>
    </a:lvl6pPr>
    <a:lvl7pPr marL="4981651" algn="l" defTabSz="1660550" rtl="0" eaLnBrk="1" latinLnBrk="0" hangingPunct="1">
      <a:defRPr sz="3269" kern="1200">
        <a:solidFill>
          <a:schemeClr val="tx1"/>
        </a:solidFill>
        <a:latin typeface="+mn-lt"/>
        <a:ea typeface="+mn-ea"/>
        <a:cs typeface="+mn-cs"/>
      </a:defRPr>
    </a:lvl7pPr>
    <a:lvl8pPr marL="5811926" algn="l" defTabSz="1660550" rtl="0" eaLnBrk="1" latinLnBrk="0" hangingPunct="1">
      <a:defRPr sz="3269" kern="1200">
        <a:solidFill>
          <a:schemeClr val="tx1"/>
        </a:solidFill>
        <a:latin typeface="+mn-lt"/>
        <a:ea typeface="+mn-ea"/>
        <a:cs typeface="+mn-cs"/>
      </a:defRPr>
    </a:lvl8pPr>
    <a:lvl9pPr marL="6642202" algn="l" defTabSz="1660550" rtl="0" eaLnBrk="1" latinLnBrk="0" hangingPunct="1">
      <a:defRPr sz="326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B73"/>
    <a:srgbClr val="060707"/>
    <a:srgbClr val="BE5108"/>
    <a:srgbClr val="50524F"/>
    <a:srgbClr val="9D1705"/>
    <a:srgbClr val="FF3B2F"/>
    <a:srgbClr val="F83E26"/>
    <a:srgbClr val="A76401"/>
    <a:srgbClr val="FB9704"/>
    <a:srgbClr val="FC9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" d="100"/>
          <a:sy n="10" d="100"/>
        </p:scale>
        <p:origin x="2556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DDA2F-320B-45C1-8E6B-B4134983CC19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6150" y="1143000"/>
            <a:ext cx="4965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28230-692E-4A0F-9BD1-7E3D6F473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1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0550" rtl="0" eaLnBrk="1" latinLnBrk="0" hangingPunct="1">
      <a:defRPr sz="2179" kern="1200">
        <a:solidFill>
          <a:schemeClr val="tx1"/>
        </a:solidFill>
        <a:latin typeface="+mn-lt"/>
        <a:ea typeface="+mn-ea"/>
        <a:cs typeface="+mn-cs"/>
      </a:defRPr>
    </a:lvl1pPr>
    <a:lvl2pPr marL="830275" algn="l" defTabSz="1660550" rtl="0" eaLnBrk="1" latinLnBrk="0" hangingPunct="1">
      <a:defRPr sz="2179" kern="1200">
        <a:solidFill>
          <a:schemeClr val="tx1"/>
        </a:solidFill>
        <a:latin typeface="+mn-lt"/>
        <a:ea typeface="+mn-ea"/>
        <a:cs typeface="+mn-cs"/>
      </a:defRPr>
    </a:lvl2pPr>
    <a:lvl3pPr marL="1660550" algn="l" defTabSz="1660550" rtl="0" eaLnBrk="1" latinLnBrk="0" hangingPunct="1">
      <a:defRPr sz="2179" kern="1200">
        <a:solidFill>
          <a:schemeClr val="tx1"/>
        </a:solidFill>
        <a:latin typeface="+mn-lt"/>
        <a:ea typeface="+mn-ea"/>
        <a:cs typeface="+mn-cs"/>
      </a:defRPr>
    </a:lvl3pPr>
    <a:lvl4pPr marL="2490826" algn="l" defTabSz="1660550" rtl="0" eaLnBrk="1" latinLnBrk="0" hangingPunct="1">
      <a:defRPr sz="2179" kern="1200">
        <a:solidFill>
          <a:schemeClr val="tx1"/>
        </a:solidFill>
        <a:latin typeface="+mn-lt"/>
        <a:ea typeface="+mn-ea"/>
        <a:cs typeface="+mn-cs"/>
      </a:defRPr>
    </a:lvl4pPr>
    <a:lvl5pPr marL="3321101" algn="l" defTabSz="1660550" rtl="0" eaLnBrk="1" latinLnBrk="0" hangingPunct="1">
      <a:defRPr sz="2179" kern="1200">
        <a:solidFill>
          <a:schemeClr val="tx1"/>
        </a:solidFill>
        <a:latin typeface="+mn-lt"/>
        <a:ea typeface="+mn-ea"/>
        <a:cs typeface="+mn-cs"/>
      </a:defRPr>
    </a:lvl5pPr>
    <a:lvl6pPr marL="4151376" algn="l" defTabSz="1660550" rtl="0" eaLnBrk="1" latinLnBrk="0" hangingPunct="1">
      <a:defRPr sz="2179" kern="1200">
        <a:solidFill>
          <a:schemeClr val="tx1"/>
        </a:solidFill>
        <a:latin typeface="+mn-lt"/>
        <a:ea typeface="+mn-ea"/>
        <a:cs typeface="+mn-cs"/>
      </a:defRPr>
    </a:lvl6pPr>
    <a:lvl7pPr marL="4981651" algn="l" defTabSz="1660550" rtl="0" eaLnBrk="1" latinLnBrk="0" hangingPunct="1">
      <a:defRPr sz="2179" kern="1200">
        <a:solidFill>
          <a:schemeClr val="tx1"/>
        </a:solidFill>
        <a:latin typeface="+mn-lt"/>
        <a:ea typeface="+mn-ea"/>
        <a:cs typeface="+mn-cs"/>
      </a:defRPr>
    </a:lvl7pPr>
    <a:lvl8pPr marL="5811926" algn="l" defTabSz="1660550" rtl="0" eaLnBrk="1" latinLnBrk="0" hangingPunct="1">
      <a:defRPr sz="2179" kern="1200">
        <a:solidFill>
          <a:schemeClr val="tx1"/>
        </a:solidFill>
        <a:latin typeface="+mn-lt"/>
        <a:ea typeface="+mn-ea"/>
        <a:cs typeface="+mn-cs"/>
      </a:defRPr>
    </a:lvl8pPr>
    <a:lvl9pPr marL="6642202" algn="l" defTabSz="1660550" rtl="0" eaLnBrk="1" latinLnBrk="0" hangingPunct="1">
      <a:defRPr sz="217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28230-692E-4A0F-9BD1-7E3D6F4733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6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9EE9-A797-4B4C-9C18-55AB442DD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169902"/>
            <a:ext cx="16002000" cy="461602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1BCD2-D491-490F-B925-5BB5A56D8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6963940"/>
            <a:ext cx="16002000" cy="320114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C6C4C-B2DB-4BED-B356-6820FE09E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386ED-6F58-4156-A95D-8BC715A0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11F02-AFC7-42E2-B75C-1B7F6DA6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59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B90F-2D41-4FCA-9D46-CDE6229CE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19F6C-00BE-4434-8C4E-520C4E53C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A6FEC-F03D-4348-87CA-9B5831A0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808A5-53E5-42ED-BBAF-901FC215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E9B7-1D0C-4B24-9B80-9D1AC408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6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E36427-93BF-4778-BB9B-6BB35AF83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5268575" y="705908"/>
            <a:ext cx="4600575" cy="11236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D68A2-2CA7-42AB-A9DA-3B32A40D3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66850" y="705908"/>
            <a:ext cx="13535025" cy="112362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D415-DD14-45EF-A234-43CBFFBF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9C4F3-B50D-49F1-8D2E-8C8AFF5E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5D934-8758-4EC6-A9BF-F0F8D616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3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9D0F7-4DD1-403E-8E2F-4E591FED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19C-F772-4973-A114-F829FDD8B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56FB7-E62D-4AF5-8CAD-27456626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0EDF2-D2FE-4475-908A-D88DB80E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76658-D961-44CE-8B7D-5DD9E0CA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24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0DB8-A39F-4662-A638-51BEF7385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738" y="3305494"/>
            <a:ext cx="18402300" cy="551529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51DAA-0D72-451F-85F7-4E40BFF42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5738" y="8872963"/>
            <a:ext cx="18402300" cy="29003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741F5-4BF9-4D85-A9CD-73A36564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57239-BB03-4572-83F2-FCCD188A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A429F-574D-4587-8990-777EAE9D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9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DB90-276C-450B-ADF9-41AD229B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0668-E39B-4AB1-8AED-431D55D03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66850" y="3529542"/>
            <a:ext cx="9067800" cy="8412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21496-55C8-4907-9641-F973448E0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1350" y="3529542"/>
            <a:ext cx="9067800" cy="8412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5CFED-50BF-4808-91F1-36AA21C3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F46FD-E66F-4D6A-892A-7BE14576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6A027-F091-493E-A45E-D28F3164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4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46FE-97DA-404C-A476-EA1EF310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629" y="705909"/>
            <a:ext cx="18402300" cy="25627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DCA5F-D2D4-4040-813E-C86FE7B25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9630" y="3250248"/>
            <a:ext cx="9026127" cy="15928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427697-C9FE-4B98-90F0-05A27BCEB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69630" y="4843145"/>
            <a:ext cx="9026127" cy="7123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C8EE0-4CE3-4D41-A975-05F42116B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801350" y="3250248"/>
            <a:ext cx="9070579" cy="15928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BBB03-87B9-4EC1-9A16-991365CE3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801350" y="4843145"/>
            <a:ext cx="9070579" cy="7123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45025-489F-473A-B9C3-D6E0BCDC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842E6E-74BD-4433-A8A5-137E5E26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D8CE1-A524-43DD-8272-1C67554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9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A700-36C7-4349-850C-12A11972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0EE47-7378-4E1E-A0C4-40148847A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E338C-9AD7-485E-BB24-26646BB19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D54C2-740B-469A-89C4-C5F8A879B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3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F3DEF3-31A9-4C0C-8DD5-163552D1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5EA9C7-5D13-4F19-B3EA-D48262F8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BC8BF-3098-4414-B483-3C8526B8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6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6273-A4D6-41E0-8182-14A1AE79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630" y="883920"/>
            <a:ext cx="6881415" cy="309372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5FB75-DCC4-4934-92B4-276C1459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579" y="1909022"/>
            <a:ext cx="10801350" cy="94223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9B2C8-3D71-4DCA-8AB5-91D09078C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9630" y="3977640"/>
            <a:ext cx="6881415" cy="73690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3A80A-BF21-451F-86AD-255E0D40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3155B-72D0-4C02-94CC-60D7EE74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51CB-5BF0-446E-91B5-15BA2F06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4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9020-192E-4DE8-83AD-B2563B37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630" y="883920"/>
            <a:ext cx="6881415" cy="309372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E50960-7D12-4CEB-A3A7-2AC19330B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70579" y="1909022"/>
            <a:ext cx="10801350" cy="942234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DF867-45BC-4007-88B4-495C782AA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9630" y="3977640"/>
            <a:ext cx="6881415" cy="73690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C7920-3D61-414E-9BE9-0FED677D7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897E3-CBE8-4050-AC9A-12A32F3C4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F0692-322F-49C0-8F92-6C00ED67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2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E67C73-F6BF-4F71-A34F-B169FF27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0" y="705909"/>
            <a:ext cx="18402300" cy="2562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BA39A-E578-4434-BCCA-294895B7B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6850" y="3529542"/>
            <a:ext cx="18402300" cy="841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3E825-8CCF-4D43-ACEB-14DCF3DE3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6850" y="12288944"/>
            <a:ext cx="4800600" cy="70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57566-98B6-4E38-91D7-564813D975FD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B4779-308D-4874-81C3-60E093949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67550" y="12288944"/>
            <a:ext cx="7200900" cy="70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AF61-4C65-46F7-A57F-B6E5B3F93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068550" y="12288944"/>
            <a:ext cx="4800600" cy="7059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42D28-5238-478D-A806-155FD9007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DevOps Service Expert - Numeric Trails">
            <a:extLst>
              <a:ext uri="{FF2B5EF4-FFF2-40B4-BE49-F238E27FC236}">
                <a16:creationId xmlns:a16="http://schemas.microsoft.com/office/drawing/2014/main" id="{3E192975-70C7-452F-AA11-EAC5BD287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7000"/>
                    </a14:imgEffect>
                    <a14:imgEffect>
                      <a14:brightnessContrast bright="6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6206"/>
          <a:stretch/>
        </p:blipFill>
        <p:spPr bwMode="auto">
          <a:xfrm>
            <a:off x="3223159" y="4748212"/>
            <a:ext cx="16157660" cy="3762376"/>
          </a:xfrm>
          <a:prstGeom prst="rect">
            <a:avLst/>
          </a:prstGeom>
          <a:gradFill flip="none" rotWithShape="1">
            <a:gsLst>
              <a:gs pos="0">
                <a:srgbClr val="EBF7FF"/>
              </a:gs>
              <a:gs pos="79000">
                <a:srgbClr val="131313"/>
              </a:gs>
              <a:gs pos="69000">
                <a:srgbClr val="305067"/>
              </a:gs>
            </a:gsLst>
            <a:lin ang="0" scaled="1"/>
            <a:tileRect/>
          </a:gradFill>
        </p:spPr>
      </p:pic>
      <p:pic>
        <p:nvPicPr>
          <p:cNvPr id="1048" name="Picture 24" descr="footer-bg - Startsida - Elof Hansson">
            <a:extLst>
              <a:ext uri="{FF2B5EF4-FFF2-40B4-BE49-F238E27FC236}">
                <a16:creationId xmlns:a16="http://schemas.microsoft.com/office/drawing/2014/main" id="{634D0D2B-1CAC-448C-BF7B-E23FD0535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7" b="-212"/>
          <a:stretch/>
        </p:blipFill>
        <p:spPr bwMode="auto">
          <a:xfrm flipH="1">
            <a:off x="3223159" y="4748213"/>
            <a:ext cx="16157660" cy="3762376"/>
          </a:xfrm>
          <a:prstGeom prst="rect">
            <a:avLst/>
          </a:prstGeom>
          <a:gradFill flip="none" rotWithShape="1">
            <a:gsLst>
              <a:gs pos="50000">
                <a:srgbClr val="FAFBFB"/>
              </a:gs>
              <a:gs pos="84000">
                <a:srgbClr val="0B2830"/>
              </a:gs>
            </a:gsLst>
            <a:lin ang="5400000" scaled="1"/>
            <a:tileRect/>
          </a:gradFill>
        </p:spPr>
      </p:pic>
      <p:pic>
        <p:nvPicPr>
          <p:cNvPr id="1050" name="Picture 26" descr="local business community, local business listing, online business directory">
            <a:extLst>
              <a:ext uri="{FF2B5EF4-FFF2-40B4-BE49-F238E27FC236}">
                <a16:creationId xmlns:a16="http://schemas.microsoft.com/office/drawing/2014/main" id="{2C44365B-3E66-47C4-9EFE-CF3D3A549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5"/>
          <a:stretch/>
        </p:blipFill>
        <p:spPr bwMode="auto">
          <a:xfrm>
            <a:off x="3223159" y="4748211"/>
            <a:ext cx="16157660" cy="376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KG Perumbakkam - Apartments in perumbakkam | 3 bhk Apartments for sale in  perumbakkam">
            <a:extLst>
              <a:ext uri="{FF2B5EF4-FFF2-40B4-BE49-F238E27FC236}">
                <a16:creationId xmlns:a16="http://schemas.microsoft.com/office/drawing/2014/main" id="{5DACDE17-D3E8-4E4C-B86D-4D53292C3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84"/>
          <a:stretch/>
        </p:blipFill>
        <p:spPr bwMode="auto">
          <a:xfrm>
            <a:off x="3223159" y="4748210"/>
            <a:ext cx="16157660" cy="466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93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3B0F461-79EF-4EC6-B40D-F0005B42C975}"/>
              </a:ext>
            </a:extLst>
          </p:cNvPr>
          <p:cNvGrpSpPr/>
          <p:nvPr/>
        </p:nvGrpSpPr>
        <p:grpSpPr>
          <a:xfrm>
            <a:off x="807111" y="388936"/>
            <a:ext cx="2869325" cy="2047606"/>
            <a:chOff x="3438798" y="2689552"/>
            <a:chExt cx="2869325" cy="204760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805D422-00C5-41B7-9809-F38790C72B12}"/>
                </a:ext>
              </a:extLst>
            </p:cNvPr>
            <p:cNvSpPr/>
            <p:nvPr/>
          </p:nvSpPr>
          <p:spPr>
            <a:xfrm>
              <a:off x="3438798" y="2689552"/>
              <a:ext cx="2047606" cy="2047606"/>
            </a:xfrm>
            <a:prstGeom prst="ellipse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Cybersecurity Consultant">
              <a:extLst>
                <a:ext uri="{FF2B5EF4-FFF2-40B4-BE49-F238E27FC236}">
                  <a16:creationId xmlns:a16="http://schemas.microsoft.com/office/drawing/2014/main" id="{342CC604-EFD9-482C-9616-C5A3A6B04649}"/>
                </a:ext>
              </a:extLst>
            </p:cNvPr>
            <p:cNvPicPr/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323" y="2798955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3E769C-A368-4F02-925E-25570107CE2B}"/>
              </a:ext>
            </a:extLst>
          </p:cNvPr>
          <p:cNvGrpSpPr/>
          <p:nvPr/>
        </p:nvGrpSpPr>
        <p:grpSpPr>
          <a:xfrm>
            <a:off x="807111" y="2740110"/>
            <a:ext cx="3054471" cy="2047606"/>
            <a:chOff x="6697014" y="3205297"/>
            <a:chExt cx="3054471" cy="20476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594535-FC28-4E80-81E8-2428AF8B290A}"/>
                </a:ext>
              </a:extLst>
            </p:cNvPr>
            <p:cNvSpPr/>
            <p:nvPr/>
          </p:nvSpPr>
          <p:spPr>
            <a:xfrm>
              <a:off x="6697014" y="3205297"/>
              <a:ext cx="2047606" cy="2047606"/>
            </a:xfrm>
            <a:prstGeom prst="ellipse">
              <a:avLst/>
            </a:prstGeom>
            <a:solidFill>
              <a:srgbClr val="FF000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ecurity Awareness Plan">
              <a:extLst>
                <a:ext uri="{FF2B5EF4-FFF2-40B4-BE49-F238E27FC236}">
                  <a16:creationId xmlns:a16="http://schemas.microsoft.com/office/drawing/2014/main" id="{AB391AE7-D99A-44E8-8081-916B5DC544B5}"/>
                </a:ext>
              </a:extLst>
            </p:cNvPr>
            <p:cNvPicPr/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2685" y="3359305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00461D-BDA5-48F9-B8B1-3FD9FFFDE59C}"/>
              </a:ext>
            </a:extLst>
          </p:cNvPr>
          <p:cNvGrpSpPr/>
          <p:nvPr/>
        </p:nvGrpSpPr>
        <p:grpSpPr>
          <a:xfrm>
            <a:off x="1008979" y="5180494"/>
            <a:ext cx="2852603" cy="2047606"/>
            <a:chOff x="5673211" y="5938024"/>
            <a:chExt cx="2852603" cy="20476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59C3B6-2679-408B-AFC1-9E8575506852}"/>
                </a:ext>
              </a:extLst>
            </p:cNvPr>
            <p:cNvSpPr/>
            <p:nvPr/>
          </p:nvSpPr>
          <p:spPr>
            <a:xfrm>
              <a:off x="5673211" y="5938024"/>
              <a:ext cx="2047606" cy="2047606"/>
            </a:xfrm>
            <a:prstGeom prst="ellipse">
              <a:avLst/>
            </a:prstGeom>
            <a:solidFill>
              <a:srgbClr val="FFFF0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5B5685-B8FC-46AF-A526-A7FC3910195F}"/>
                </a:ext>
              </a:extLst>
            </p:cNvPr>
            <p:cNvPicPr/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014" y="6057900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D2DC23-3600-45DA-98F5-1FBD6C354FD1}"/>
              </a:ext>
            </a:extLst>
          </p:cNvPr>
          <p:cNvGrpSpPr/>
          <p:nvPr/>
        </p:nvGrpSpPr>
        <p:grpSpPr>
          <a:xfrm>
            <a:off x="1103114" y="7706622"/>
            <a:ext cx="2852603" cy="2047606"/>
            <a:chOff x="7817032" y="8565537"/>
            <a:chExt cx="2852603" cy="20476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967D02-220A-40FF-A6AF-55A96EDBE8E9}"/>
                </a:ext>
              </a:extLst>
            </p:cNvPr>
            <p:cNvSpPr/>
            <p:nvPr/>
          </p:nvSpPr>
          <p:spPr>
            <a:xfrm>
              <a:off x="7817032" y="8565537"/>
              <a:ext cx="2047606" cy="2047606"/>
            </a:xfrm>
            <a:prstGeom prst="ellipse">
              <a:avLst/>
            </a:prstGeom>
            <a:solidFill>
              <a:srgbClr val="00B05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Point Of Contact">
              <a:extLst>
                <a:ext uri="{FF2B5EF4-FFF2-40B4-BE49-F238E27FC236}">
                  <a16:creationId xmlns:a16="http://schemas.microsoft.com/office/drawing/2014/main" id="{A3C872A0-D122-4E0A-8263-AD1B4F15F8B2}"/>
                </a:ext>
              </a:extLst>
            </p:cNvPr>
            <p:cNvPicPr/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0835" y="8643302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E1E2C8-4351-48AE-940D-F5CDC68A8351}"/>
              </a:ext>
            </a:extLst>
          </p:cNvPr>
          <p:cNvGrpSpPr/>
          <p:nvPr/>
        </p:nvGrpSpPr>
        <p:grpSpPr>
          <a:xfrm>
            <a:off x="4946537" y="388936"/>
            <a:ext cx="2725502" cy="2047606"/>
            <a:chOff x="12841600" y="1361880"/>
            <a:chExt cx="2725502" cy="20476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782920A-809B-4214-9D97-0D79553EBDCE}"/>
                </a:ext>
              </a:extLst>
            </p:cNvPr>
            <p:cNvSpPr/>
            <p:nvPr/>
          </p:nvSpPr>
          <p:spPr>
            <a:xfrm>
              <a:off x="12841600" y="1361880"/>
              <a:ext cx="2047606" cy="2047606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Cybersecurity Maturity Model Certification">
              <a:extLst>
                <a:ext uri="{FF2B5EF4-FFF2-40B4-BE49-F238E27FC236}">
                  <a16:creationId xmlns:a16="http://schemas.microsoft.com/office/drawing/2014/main" id="{A2CCC3A8-9B43-49A6-86C4-5BF34F861E5F}"/>
                </a:ext>
              </a:extLst>
            </p:cNvPr>
            <p:cNvPicPr/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7487" y="1530505"/>
              <a:ext cx="1499615" cy="182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72C4AA-6653-4F7B-9983-438C112D547D}"/>
              </a:ext>
            </a:extLst>
          </p:cNvPr>
          <p:cNvGrpSpPr/>
          <p:nvPr/>
        </p:nvGrpSpPr>
        <p:grpSpPr>
          <a:xfrm>
            <a:off x="4750666" y="2740110"/>
            <a:ext cx="2962006" cy="2047606"/>
            <a:chOff x="13848681" y="7801709"/>
            <a:chExt cx="2962006" cy="20476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06F263E-12BE-40BA-ABA5-17B1F8B72AF4}"/>
                </a:ext>
              </a:extLst>
            </p:cNvPr>
            <p:cNvSpPr/>
            <p:nvPr/>
          </p:nvSpPr>
          <p:spPr>
            <a:xfrm>
              <a:off x="13848681" y="7801709"/>
              <a:ext cx="2047606" cy="2047606"/>
            </a:xfrm>
            <a:prstGeom prst="ellipse">
              <a:avLst/>
            </a:prstGeom>
            <a:solidFill>
              <a:srgbClr val="7030A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Vulnerability Monitoring">
              <a:extLst>
                <a:ext uri="{FF2B5EF4-FFF2-40B4-BE49-F238E27FC236}">
                  <a16:creationId xmlns:a16="http://schemas.microsoft.com/office/drawing/2014/main" id="{CF6C4ED7-EF38-4073-B3CE-B3239745E28D}"/>
                </a:ext>
              </a:extLst>
            </p:cNvPr>
            <p:cNvPicPr/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1887" y="7869943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BBFF79-1F45-42F7-B69E-FD453B75807D}"/>
              </a:ext>
            </a:extLst>
          </p:cNvPr>
          <p:cNvGrpSpPr/>
          <p:nvPr/>
        </p:nvGrpSpPr>
        <p:grpSpPr>
          <a:xfrm>
            <a:off x="4750666" y="7565581"/>
            <a:ext cx="2963364" cy="2047606"/>
            <a:chOff x="7353959" y="8272096"/>
            <a:chExt cx="2963364" cy="20476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BEC8A9-4A8E-453F-BCCA-A5A2F242A35E}"/>
                </a:ext>
              </a:extLst>
            </p:cNvPr>
            <p:cNvSpPr/>
            <p:nvPr/>
          </p:nvSpPr>
          <p:spPr>
            <a:xfrm>
              <a:off x="7353959" y="8272096"/>
              <a:ext cx="2047606" cy="2047606"/>
            </a:xfrm>
            <a:prstGeom prst="ellipse">
              <a:avLst/>
            </a:prstGeom>
            <a:solidFill>
              <a:schemeClr val="tx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udit Risk Management">
              <a:extLst>
                <a:ext uri="{FF2B5EF4-FFF2-40B4-BE49-F238E27FC236}">
                  <a16:creationId xmlns:a16="http://schemas.microsoft.com/office/drawing/2014/main" id="{42EDDAF7-A41C-4B2A-A304-D490725FC35D}"/>
                </a:ext>
              </a:extLst>
            </p:cNvPr>
            <p:cNvPicPr/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8523" y="8490902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3D3BCD-2695-43C1-9B47-5F91716D7927}"/>
              </a:ext>
            </a:extLst>
          </p:cNvPr>
          <p:cNvGrpSpPr/>
          <p:nvPr/>
        </p:nvGrpSpPr>
        <p:grpSpPr>
          <a:xfrm>
            <a:off x="2898931" y="10450456"/>
            <a:ext cx="3071409" cy="2047606"/>
            <a:chOff x="16241318" y="7134495"/>
            <a:chExt cx="3071409" cy="20476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A1D8F9-906A-4379-A183-0CE62BA9E1A6}"/>
                </a:ext>
              </a:extLst>
            </p:cNvPr>
            <p:cNvSpPr/>
            <p:nvPr/>
          </p:nvSpPr>
          <p:spPr>
            <a:xfrm>
              <a:off x="16241318" y="7134495"/>
              <a:ext cx="2047606" cy="2047606"/>
            </a:xfrm>
            <a:prstGeom prst="ellipse">
              <a:avLst/>
            </a:prstGeom>
            <a:solidFill>
              <a:srgbClr val="E739CE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Network Security Monitoring">
              <a:extLst>
                <a:ext uri="{FF2B5EF4-FFF2-40B4-BE49-F238E27FC236}">
                  <a16:creationId xmlns:a16="http://schemas.microsoft.com/office/drawing/2014/main" id="{616C1094-3106-4444-B5E6-FE67D038FDFF}"/>
                </a:ext>
              </a:extLst>
            </p:cNvPr>
            <p:cNvPicPr/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3927" y="7353301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45EE34-491C-4B27-B156-F8319E0ED07A}"/>
              </a:ext>
            </a:extLst>
          </p:cNvPr>
          <p:cNvGrpSpPr/>
          <p:nvPr/>
        </p:nvGrpSpPr>
        <p:grpSpPr>
          <a:xfrm>
            <a:off x="4750666" y="5008946"/>
            <a:ext cx="2962006" cy="2047606"/>
            <a:chOff x="10140160" y="4112087"/>
            <a:chExt cx="2962006" cy="20476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30588DF-887F-4E3A-9E71-50ACEC971180}"/>
                </a:ext>
              </a:extLst>
            </p:cNvPr>
            <p:cNvSpPr/>
            <p:nvPr/>
          </p:nvSpPr>
          <p:spPr>
            <a:xfrm>
              <a:off x="10140160" y="4112087"/>
              <a:ext cx="2047606" cy="2047606"/>
            </a:xfrm>
            <a:prstGeom prst="ellipse">
              <a:avLst/>
            </a:prstGeom>
            <a:solidFill>
              <a:srgbClr val="EF7D0B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ic_data">
              <a:extLst>
                <a:ext uri="{FF2B5EF4-FFF2-40B4-BE49-F238E27FC236}">
                  <a16:creationId xmlns:a16="http://schemas.microsoft.com/office/drawing/2014/main" id="{A5779377-1605-427B-927C-DD32811D62E3}"/>
                </a:ext>
              </a:extLst>
            </p:cNvPr>
            <p:cNvPicPr/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3366" y="4229100"/>
              <a:ext cx="1828800" cy="182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Octagon 28">
            <a:extLst>
              <a:ext uri="{FF2B5EF4-FFF2-40B4-BE49-F238E27FC236}">
                <a16:creationId xmlns:a16="http://schemas.microsoft.com/office/drawing/2014/main" id="{825F67B3-34A1-4736-A53A-C04F03AAD75D}"/>
              </a:ext>
            </a:extLst>
          </p:cNvPr>
          <p:cNvSpPr/>
          <p:nvPr/>
        </p:nvSpPr>
        <p:spPr>
          <a:xfrm>
            <a:off x="10668000" y="3598242"/>
            <a:ext cx="6713034" cy="671303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8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8B74590-727E-43EE-96C3-449E7C636461}"/>
              </a:ext>
            </a:extLst>
          </p:cNvPr>
          <p:cNvGrpSpPr/>
          <p:nvPr/>
        </p:nvGrpSpPr>
        <p:grpSpPr>
          <a:xfrm>
            <a:off x="8275300" y="1788027"/>
            <a:ext cx="9545416" cy="9619784"/>
            <a:chOff x="8275300" y="1788027"/>
            <a:chExt cx="9545416" cy="961978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0766653-43CC-483F-A3E5-E414F33B7178}"/>
                </a:ext>
              </a:extLst>
            </p:cNvPr>
            <p:cNvSpPr/>
            <p:nvPr/>
          </p:nvSpPr>
          <p:spPr>
            <a:xfrm>
              <a:off x="8296508" y="5408570"/>
              <a:ext cx="2371492" cy="2371492"/>
            </a:xfrm>
            <a:prstGeom prst="ellipse">
              <a:avLst/>
            </a:prstGeom>
            <a:gradFill flip="none" rotWithShape="1">
              <a:gsLst>
                <a:gs pos="21000">
                  <a:srgbClr val="047AF9"/>
                </a:gs>
                <a:gs pos="100000">
                  <a:srgbClr val="0054A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615DC4-F7AA-4C3E-9AD0-1DE40C7FADA8}"/>
                </a:ext>
              </a:extLst>
            </p:cNvPr>
            <p:cNvSpPr/>
            <p:nvPr/>
          </p:nvSpPr>
          <p:spPr>
            <a:xfrm>
              <a:off x="11777547" y="9036319"/>
              <a:ext cx="2371492" cy="2371492"/>
            </a:xfrm>
            <a:prstGeom prst="ellipse">
              <a:avLst/>
            </a:prstGeom>
            <a:gradFill flip="none" rotWithShape="1">
              <a:gsLst>
                <a:gs pos="21000">
                  <a:srgbClr val="33C220"/>
                </a:gs>
                <a:gs pos="100000">
                  <a:srgbClr val="00823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A47783C-20D1-4A36-8C0F-27E5F231115F}"/>
                </a:ext>
              </a:extLst>
            </p:cNvPr>
            <p:cNvSpPr/>
            <p:nvPr/>
          </p:nvSpPr>
          <p:spPr>
            <a:xfrm>
              <a:off x="11777547" y="1788027"/>
              <a:ext cx="2371492" cy="2371492"/>
            </a:xfrm>
            <a:prstGeom prst="ellipse">
              <a:avLst/>
            </a:prstGeom>
            <a:gradFill>
              <a:gsLst>
                <a:gs pos="17000">
                  <a:srgbClr val="FF2955"/>
                </a:gs>
                <a:gs pos="82000">
                  <a:srgbClr val="B0002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8666E9-09AF-4A8B-87F1-1DCA239924DD}"/>
                </a:ext>
              </a:extLst>
            </p:cNvPr>
            <p:cNvSpPr/>
            <p:nvPr/>
          </p:nvSpPr>
          <p:spPr>
            <a:xfrm rot="5400000">
              <a:off x="15401693" y="5412173"/>
              <a:ext cx="2371492" cy="2371492"/>
            </a:xfrm>
            <a:prstGeom prst="ellipse">
              <a:avLst/>
            </a:prstGeom>
            <a:gradFill>
              <a:gsLst>
                <a:gs pos="0">
                  <a:srgbClr val="BA7002"/>
                </a:gs>
                <a:gs pos="100000">
                  <a:srgbClr val="FB9704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1429ED3-DD73-42D5-B992-AC6F70C17667}"/>
                </a:ext>
              </a:extLst>
            </p:cNvPr>
            <p:cNvSpPr/>
            <p:nvPr/>
          </p:nvSpPr>
          <p:spPr>
            <a:xfrm rot="2700525">
              <a:off x="9301408" y="2919135"/>
              <a:ext cx="2371492" cy="2371492"/>
            </a:xfrm>
            <a:prstGeom prst="ellipse">
              <a:avLst/>
            </a:prstGeom>
            <a:gradFill flip="none" rotWithShape="1">
              <a:gsLst>
                <a:gs pos="39000">
                  <a:srgbClr val="5A54DA"/>
                </a:gs>
                <a:gs pos="100000">
                  <a:srgbClr val="3A35A0"/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720FCC7-DC64-4390-96DB-3811C1802E1C}"/>
                </a:ext>
              </a:extLst>
            </p:cNvPr>
            <p:cNvSpPr/>
            <p:nvPr/>
          </p:nvSpPr>
          <p:spPr>
            <a:xfrm rot="2700525">
              <a:off x="9215951" y="7964841"/>
              <a:ext cx="2371492" cy="2371492"/>
            </a:xfrm>
            <a:prstGeom prst="ellipse">
              <a:avLst/>
            </a:prstGeom>
            <a:gradFill flip="none" rotWithShape="1">
              <a:gsLst>
                <a:gs pos="21000">
                  <a:srgbClr val="00B0F0"/>
                </a:gs>
                <a:gs pos="100000">
                  <a:srgbClr val="007FAC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6AA7618-BAFD-468A-B3D4-598DE433C858}"/>
                </a:ext>
              </a:extLst>
            </p:cNvPr>
            <p:cNvSpPr/>
            <p:nvPr/>
          </p:nvSpPr>
          <p:spPr>
            <a:xfrm rot="2700525">
              <a:off x="14342050" y="2840307"/>
              <a:ext cx="2371492" cy="2371492"/>
            </a:xfrm>
            <a:prstGeom prst="ellipse">
              <a:avLst/>
            </a:prstGeom>
            <a:gradFill>
              <a:gsLst>
                <a:gs pos="0">
                  <a:srgbClr val="9D1705"/>
                </a:gs>
                <a:gs pos="100000">
                  <a:srgbClr val="FF3B2F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244EA8A-90E5-4B69-8C4B-DB5B4965704A}"/>
                </a:ext>
              </a:extLst>
            </p:cNvPr>
            <p:cNvSpPr/>
            <p:nvPr/>
          </p:nvSpPr>
          <p:spPr>
            <a:xfrm rot="8100525">
              <a:off x="14341266" y="7965623"/>
              <a:ext cx="2371492" cy="2371492"/>
            </a:xfrm>
            <a:prstGeom prst="ellipse">
              <a:avLst/>
            </a:prstGeom>
            <a:gradFill>
              <a:gsLst>
                <a:gs pos="21000">
                  <a:srgbClr val="FFC000"/>
                </a:gs>
                <a:gs pos="100000">
                  <a:srgbClr val="FFFF0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Star: 8 Points 32">
              <a:extLst>
                <a:ext uri="{FF2B5EF4-FFF2-40B4-BE49-F238E27FC236}">
                  <a16:creationId xmlns:a16="http://schemas.microsoft.com/office/drawing/2014/main" id="{9BF259AA-A80D-42B6-BA47-F9D8DC831EBE}"/>
                </a:ext>
              </a:extLst>
            </p:cNvPr>
            <p:cNvSpPr/>
            <p:nvPr/>
          </p:nvSpPr>
          <p:spPr>
            <a:xfrm>
              <a:off x="9114297" y="2748923"/>
              <a:ext cx="7697992" cy="7697992"/>
            </a:xfrm>
            <a:prstGeom prst="star8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Intrusion Detection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9411C2-944D-4336-8A70-49F4EEA150AA}"/>
                </a:ext>
              </a:extLst>
            </p:cNvPr>
            <p:cNvSpPr/>
            <p:nvPr/>
          </p:nvSpPr>
          <p:spPr>
            <a:xfrm>
              <a:off x="11796096" y="2562269"/>
              <a:ext cx="237149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Security </a:t>
              </a:r>
            </a:p>
            <a:p>
              <a:pPr algn="ctr"/>
              <a:r>
                <a:rPr lang="en-US" sz="240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en-US" sz="2400" b="0" cap="none" spc="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canning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B7523EE-54B1-49D7-8CAE-654B355FFE97}"/>
                </a:ext>
              </a:extLst>
            </p:cNvPr>
            <p:cNvSpPr/>
            <p:nvPr/>
          </p:nvSpPr>
          <p:spPr>
            <a:xfrm>
              <a:off x="14364354" y="3610554"/>
              <a:ext cx="237149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Ethical </a:t>
              </a:r>
            </a:p>
            <a:p>
              <a:pPr algn="ctr"/>
              <a:r>
                <a:rPr lang="en-US" sz="240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Hacking</a:t>
              </a:r>
              <a:endParaRPr lang="en-US" sz="2400" b="0" cap="none" spc="0" dirty="0">
                <a:ln w="0"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ACEE12-DB76-4225-B89D-40476AE589E9}"/>
                </a:ext>
              </a:extLst>
            </p:cNvPr>
            <p:cNvSpPr/>
            <p:nvPr/>
          </p:nvSpPr>
          <p:spPr>
            <a:xfrm>
              <a:off x="15449224" y="6173212"/>
              <a:ext cx="237149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Risk</a:t>
              </a:r>
            </a:p>
            <a:p>
              <a:pPr algn="ctr"/>
              <a:r>
                <a:rPr lang="en-US" sz="240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Assessment</a:t>
              </a:r>
              <a:endParaRPr lang="en-US" sz="2400" b="0" cap="none" spc="0" dirty="0">
                <a:ln w="0"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2AB5E2E-8DEE-4C3E-B4CC-88D102B2399C}"/>
                </a:ext>
              </a:extLst>
            </p:cNvPr>
            <p:cNvSpPr/>
            <p:nvPr/>
          </p:nvSpPr>
          <p:spPr>
            <a:xfrm>
              <a:off x="14371637" y="8888275"/>
              <a:ext cx="237149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GAP</a:t>
              </a:r>
            </a:p>
            <a:p>
              <a:pPr algn="ctr"/>
              <a:r>
                <a:rPr lang="en-US" sz="240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Analysis</a:t>
              </a:r>
              <a:endParaRPr lang="en-US" sz="2400" b="0" cap="none" spc="0" dirty="0">
                <a:ln w="0"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CCA86B0-14E1-458D-80DA-EE32CB89F575}"/>
                </a:ext>
              </a:extLst>
            </p:cNvPr>
            <p:cNvSpPr/>
            <p:nvPr/>
          </p:nvSpPr>
          <p:spPr>
            <a:xfrm>
              <a:off x="11818135" y="10015687"/>
              <a:ext cx="237149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Vulnerability</a:t>
              </a:r>
            </a:p>
            <a:p>
              <a:pPr algn="ctr"/>
              <a:r>
                <a:rPr lang="en-US" sz="240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Testing</a:t>
              </a:r>
              <a:endParaRPr lang="en-US" sz="2400" b="0" cap="none" spc="0" dirty="0">
                <a:ln w="0"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3E43E20-B905-44D1-8DF8-CA9A8677B299}"/>
                </a:ext>
              </a:extLst>
            </p:cNvPr>
            <p:cNvSpPr/>
            <p:nvPr/>
          </p:nvSpPr>
          <p:spPr>
            <a:xfrm>
              <a:off x="9254034" y="8888275"/>
              <a:ext cx="237149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Security Policy</a:t>
              </a:r>
            </a:p>
            <a:p>
              <a:pPr algn="ctr"/>
              <a:r>
                <a:rPr lang="en-US" sz="240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Design</a:t>
              </a:r>
              <a:endParaRPr lang="en-US" sz="2400" b="0" cap="none" spc="0" dirty="0">
                <a:ln w="0"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047D311-D9B0-44E8-933B-8E9E5CD4A4C5}"/>
                </a:ext>
              </a:extLst>
            </p:cNvPr>
            <p:cNvSpPr/>
            <p:nvPr/>
          </p:nvSpPr>
          <p:spPr>
            <a:xfrm>
              <a:off x="8275300" y="6183484"/>
              <a:ext cx="2371492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Security Architecture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AE4B090-550D-49E7-8B99-25CB584090CA}"/>
                </a:ext>
              </a:extLst>
            </p:cNvPr>
            <p:cNvSpPr/>
            <p:nvPr/>
          </p:nvSpPr>
          <p:spPr>
            <a:xfrm>
              <a:off x="9261309" y="3613182"/>
              <a:ext cx="2451690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latin typeface="Aharoni" panose="02010803020104030203" pitchFamily="2" charset="-79"/>
                  <a:cs typeface="Aharoni" panose="02010803020104030203" pitchFamily="2" charset="-79"/>
                </a:rPr>
                <a:t>Security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01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CI Compliant Hosting | DataBank">
            <a:extLst>
              <a:ext uri="{FF2B5EF4-FFF2-40B4-BE49-F238E27FC236}">
                <a16:creationId xmlns:a16="http://schemas.microsoft.com/office/drawing/2014/main" id="{5BBEBBC4-90E0-4F82-B143-EBB190421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177" t="-30659" r="-8994" b="14179"/>
          <a:stretch/>
        </p:blipFill>
        <p:spPr bwMode="auto">
          <a:xfrm>
            <a:off x="4218038" y="6400801"/>
            <a:ext cx="4572000" cy="4572000"/>
          </a:xfrm>
          <a:prstGeom prst="rect">
            <a:avLst/>
          </a:prstGeom>
          <a:noFill/>
        </p:spPr>
      </p:pic>
      <p:pic>
        <p:nvPicPr>
          <p:cNvPr id="2054" name="Picture 6" descr="ISO-27001-Logo - Synapse Medical Services | Medical Billing Coding  Transcription">
            <a:extLst>
              <a:ext uri="{FF2B5EF4-FFF2-40B4-BE49-F238E27FC236}">
                <a16:creationId xmlns:a16="http://schemas.microsoft.com/office/drawing/2014/main" id="{FEB74EA1-43A2-4FB7-8140-0BFAB8F80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4213" t="-15126" r="-24213" b="-15126"/>
          <a:stretch/>
        </p:blipFill>
        <p:spPr bwMode="auto">
          <a:xfrm>
            <a:off x="13759914" y="14748"/>
            <a:ext cx="4572000" cy="4572000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9D90E4-976F-44EA-8CF9-B86B7DCFE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9000" contras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348" t="-12353" r="-5348" b="-12353"/>
          <a:stretch/>
        </p:blipFill>
        <p:spPr>
          <a:xfrm>
            <a:off x="9862089" y="6400801"/>
            <a:ext cx="4572000" cy="4572000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41A3D6-32EF-420C-ACDE-12262D4901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41" t="-21100" r="-10311" b="-21100"/>
          <a:stretch/>
        </p:blipFill>
        <p:spPr>
          <a:xfrm>
            <a:off x="16129822" y="6400801"/>
            <a:ext cx="4572001" cy="4572000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2426D7-AF34-4EAB-B13A-484B7F67FC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2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123"/>
          <a:stretch/>
        </p:blipFill>
        <p:spPr>
          <a:xfrm>
            <a:off x="674738" y="-368095"/>
            <a:ext cx="7086600" cy="69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5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8F2002-88AA-4784-BAFD-16ADBB7A2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  <a14:imgEffect>
                      <a14:saturation sat="161000"/>
                    </a14:imgEffect>
                    <a14:imgEffect>
                      <a14:brightnessContrast bright="-4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0"/>
            <a:ext cx="21214079" cy="111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5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vOps Consulting: Strategy and Orchestration by U.S. Cloud Experts">
            <a:extLst>
              <a:ext uri="{FF2B5EF4-FFF2-40B4-BE49-F238E27FC236}">
                <a16:creationId xmlns:a16="http://schemas.microsoft.com/office/drawing/2014/main" id="{DF2C48C8-D260-472F-8A94-EFEFE727D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t="5339" r="3430" b="7898"/>
          <a:stretch/>
        </p:blipFill>
        <p:spPr bwMode="auto">
          <a:xfrm>
            <a:off x="5427407" y="707922"/>
            <a:ext cx="11415252" cy="1150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0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EE66538-12B1-4D36-91ED-EB4BCFB889DA}"/>
              </a:ext>
            </a:extLst>
          </p:cNvPr>
          <p:cNvGrpSpPr/>
          <p:nvPr/>
        </p:nvGrpSpPr>
        <p:grpSpPr>
          <a:xfrm>
            <a:off x="1271240" y="1763752"/>
            <a:ext cx="8660778" cy="4423316"/>
            <a:chOff x="6244684" y="1763752"/>
            <a:chExt cx="8660778" cy="44233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268A4A-D1CB-4ED5-9292-30BCB0E17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7" t="11489" r="11941" b="11489"/>
            <a:stretch/>
          </p:blipFill>
          <p:spPr>
            <a:xfrm>
              <a:off x="10482146" y="1763752"/>
              <a:ext cx="4423316" cy="4423316"/>
            </a:xfrm>
            <a:prstGeom prst="rect">
              <a:avLst/>
            </a:prstGeom>
          </p:spPr>
        </p:pic>
        <p:pic>
          <p:nvPicPr>
            <p:cNvPr id="1028" name="Picture 4" descr="How To Transfer Files to Your iPad on OS Catalina - Life of a Geek  AdminLife of a Geek Admin">
              <a:extLst>
                <a:ext uri="{FF2B5EF4-FFF2-40B4-BE49-F238E27FC236}">
                  <a16:creationId xmlns:a16="http://schemas.microsoft.com/office/drawing/2014/main" id="{AA7A30E8-E457-4AD3-8BEC-724AF9F6CD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684" y="1763752"/>
              <a:ext cx="4423316" cy="4423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51FD3D-2735-4788-A8A8-618E76BF533A}"/>
              </a:ext>
            </a:extLst>
          </p:cNvPr>
          <p:cNvGrpSpPr/>
          <p:nvPr/>
        </p:nvGrpSpPr>
        <p:grpSpPr>
          <a:xfrm>
            <a:off x="13497621" y="1518425"/>
            <a:ext cx="4164978" cy="4423316"/>
            <a:chOff x="15148002" y="1763752"/>
            <a:chExt cx="4164978" cy="4406008"/>
          </a:xfrm>
        </p:grpSpPr>
        <p:pic>
          <p:nvPicPr>
            <p:cNvPr id="1034" name="Picture 10" descr="3D android Logo - Png Press png transparent image">
              <a:extLst>
                <a:ext uri="{FF2B5EF4-FFF2-40B4-BE49-F238E27FC236}">
                  <a16:creationId xmlns:a16="http://schemas.microsoft.com/office/drawing/2014/main" id="{490077FD-71AB-40D7-AF90-19F3BF0DA6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7" r="4201"/>
            <a:stretch/>
          </p:blipFill>
          <p:spPr bwMode="auto">
            <a:xfrm>
              <a:off x="15524352" y="1763752"/>
              <a:ext cx="3412278" cy="3412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Android Logo PNG Images, Android Symbols, Icon - Free Transparent PNG Logos">
              <a:extLst>
                <a:ext uri="{FF2B5EF4-FFF2-40B4-BE49-F238E27FC236}">
                  <a16:creationId xmlns:a16="http://schemas.microsoft.com/office/drawing/2014/main" id="{0A48ECC1-2B52-430D-A8E1-94F86645C1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209" b="4326"/>
            <a:stretch/>
          </p:blipFill>
          <p:spPr bwMode="auto">
            <a:xfrm>
              <a:off x="15148002" y="5176030"/>
              <a:ext cx="4164978" cy="993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Apple Logo, history, meaning, symbol, PNG">
            <a:extLst>
              <a:ext uri="{FF2B5EF4-FFF2-40B4-BE49-F238E27FC236}">
                <a16:creationId xmlns:a16="http://schemas.microsoft.com/office/drawing/2014/main" id="{2FEDA19A-159D-4FB0-9EFA-F703CF7FB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9" t="-35" r="24842"/>
          <a:stretch/>
        </p:blipFill>
        <p:spPr bwMode="auto">
          <a:xfrm>
            <a:off x="2028722" y="2099666"/>
            <a:ext cx="3289358" cy="37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A1423D-7CED-4B41-BF4C-59BE9150373A}"/>
              </a:ext>
            </a:extLst>
          </p:cNvPr>
          <p:cNvSpPr/>
          <p:nvPr/>
        </p:nvSpPr>
        <p:spPr>
          <a:xfrm>
            <a:off x="2028722" y="1733550"/>
            <a:ext cx="7953478" cy="441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8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7025</TotalTime>
  <Words>20</Words>
  <Application>Microsoft Office PowerPoint</Application>
  <PresentationFormat>Custom</PresentationFormat>
  <Paragraphs>16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Prashanth K</dc:creator>
  <cp:lastModifiedBy>Prashanth K</cp:lastModifiedBy>
  <cp:revision>33</cp:revision>
  <dcterms:created xsi:type="dcterms:W3CDTF">2022-03-16T19:45:15Z</dcterms:created>
  <dcterms:modified xsi:type="dcterms:W3CDTF">2022-04-03T13:21:20Z</dcterms:modified>
</cp:coreProperties>
</file>